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54" d="100"/>
          <a:sy n="54" d="100"/>
        </p:scale>
        <p:origin x="303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400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789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127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123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167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4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240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206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953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6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768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CE353-02EC-42A3-A24D-A35B3224CBB8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EE3F2-48D1-487A-92AE-7C9F73D8690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207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3103" y="879511"/>
            <a:ext cx="8161020" cy="3090357"/>
          </a:xfrm>
        </p:spPr>
        <p:txBody>
          <a:bodyPr>
            <a:normAutofit/>
          </a:bodyPr>
          <a:lstStyle/>
          <a:p>
            <a:r>
              <a:rPr lang="da-DK" sz="6000" b="1" dirty="0">
                <a:solidFill>
                  <a:schemeClr val="bg1"/>
                </a:solidFill>
                <a:latin typeface="Manrope ExtraBold" pitchFamily="2" charset="0"/>
                <a:cs typeface="Arial" panose="020B0604020202020204" pitchFamily="34" charset="0"/>
              </a:rPr>
              <a:t>Gørlev Gruppes</a:t>
            </a:r>
            <a:br>
              <a:rPr lang="da-DK" sz="6000" b="1" dirty="0">
                <a:solidFill>
                  <a:schemeClr val="bg1"/>
                </a:solidFill>
                <a:latin typeface="Manrope ExtraBold" pitchFamily="2" charset="0"/>
                <a:cs typeface="Arial" panose="020B0604020202020204" pitchFamily="34" charset="0"/>
              </a:rPr>
            </a:br>
            <a:r>
              <a:rPr lang="da-DK" sz="6000" b="1" dirty="0">
                <a:solidFill>
                  <a:schemeClr val="bg1"/>
                </a:solidFill>
                <a:latin typeface="Manrope ExtraBold" pitchFamily="2" charset="0"/>
                <a:cs typeface="Arial" panose="020B0604020202020204" pitchFamily="34" charset="0"/>
              </a:rPr>
              <a:t>40 års jubilæum </a:t>
            </a:r>
            <a:br>
              <a:rPr lang="da-DK" sz="6000" b="1" dirty="0">
                <a:solidFill>
                  <a:schemeClr val="bg1"/>
                </a:solidFill>
                <a:latin typeface="Manrope ExtraBold" pitchFamily="2" charset="0"/>
                <a:cs typeface="Arial" panose="020B0604020202020204" pitchFamily="34" charset="0"/>
              </a:rPr>
            </a:br>
            <a:r>
              <a:rPr lang="da-DK" sz="6000" b="1" dirty="0">
                <a:solidFill>
                  <a:schemeClr val="bg1"/>
                </a:solidFill>
                <a:latin typeface="Manrope ExtraBold" pitchFamily="2" charset="0"/>
                <a:cs typeface="Arial" panose="020B0604020202020204" pitchFamily="34" charset="0"/>
              </a:rPr>
              <a:t>6. september 2025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13163" y="4360411"/>
            <a:ext cx="7200900" cy="3090756"/>
          </a:xfrm>
        </p:spPr>
        <p:txBody>
          <a:bodyPr>
            <a:normAutofit lnSpcReduction="10000"/>
          </a:bodyPr>
          <a:lstStyle/>
          <a:p>
            <a:r>
              <a:rPr lang="da-DK" dirty="0">
                <a:solidFill>
                  <a:schemeClr val="bg1"/>
                </a:solidFill>
                <a:latin typeface="Manrope" pitchFamily="2" charset="0"/>
              </a:rPr>
              <a:t>Fra kl. 14.00: Velkomst og masser af spejdersjov</a:t>
            </a:r>
          </a:p>
          <a:p>
            <a:r>
              <a:rPr lang="da-DK" dirty="0">
                <a:solidFill>
                  <a:schemeClr val="bg1"/>
                </a:solidFill>
                <a:latin typeface="Manrope" pitchFamily="2" charset="0"/>
              </a:rPr>
              <a:t>Kl. 17.00 – 19.00: Pølsevogn</a:t>
            </a:r>
          </a:p>
          <a:p>
            <a:r>
              <a:rPr lang="da-DK" dirty="0">
                <a:solidFill>
                  <a:schemeClr val="bg1"/>
                </a:solidFill>
                <a:latin typeface="Manrope" pitchFamily="2" charset="0"/>
              </a:rPr>
              <a:t>Kl. 19.30: Fælles lejrbål</a:t>
            </a:r>
          </a:p>
          <a:p>
            <a:r>
              <a:rPr lang="da-DK" dirty="0">
                <a:solidFill>
                  <a:schemeClr val="bg1"/>
                </a:solidFill>
                <a:latin typeface="Manrope" pitchFamily="2" charset="0"/>
              </a:rPr>
              <a:t>Derefter Nat i Naturen og overnatning i telt, </a:t>
            </a:r>
          </a:p>
          <a:p>
            <a:r>
              <a:rPr lang="da-DK" dirty="0">
                <a:solidFill>
                  <a:schemeClr val="bg1"/>
                </a:solidFill>
                <a:latin typeface="Manrope" pitchFamily="2" charset="0"/>
              </a:rPr>
              <a:t>hvis man har lyst</a:t>
            </a:r>
          </a:p>
          <a:p>
            <a:r>
              <a:rPr lang="da-DK" b="1" dirty="0">
                <a:solidFill>
                  <a:schemeClr val="bg1"/>
                </a:solidFill>
                <a:latin typeface="Manrope" pitchFamily="2" charset="0"/>
              </a:rPr>
              <a:t>Alle er hjertelig velkomne i hytten</a:t>
            </a:r>
            <a:br>
              <a:rPr lang="da-DK" b="1" dirty="0">
                <a:solidFill>
                  <a:schemeClr val="bg1"/>
                </a:solidFill>
                <a:latin typeface="Manrope" pitchFamily="2" charset="0"/>
              </a:rPr>
            </a:br>
            <a:r>
              <a:rPr lang="da-DK" b="1" dirty="0">
                <a:solidFill>
                  <a:schemeClr val="bg1"/>
                </a:solidFill>
                <a:latin typeface="Manrope" pitchFamily="2" charset="0"/>
              </a:rPr>
              <a:t>Vandværksvej 12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760" y="8141997"/>
            <a:ext cx="8595822" cy="5202411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600" y="215275"/>
            <a:ext cx="2006027" cy="828622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38895C06-EED6-8DCB-3595-6B13475E23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03" y="8191590"/>
            <a:ext cx="1676222" cy="1676222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2220DB0C-8D03-C5F1-DF14-3F2DEAD9BDA1}"/>
              </a:ext>
            </a:extLst>
          </p:cNvPr>
          <p:cNvSpPr txBox="1"/>
          <p:nvPr/>
        </p:nvSpPr>
        <p:spPr>
          <a:xfrm>
            <a:off x="394864" y="9867812"/>
            <a:ext cx="2900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Manrope" pitchFamily="2" charset="0"/>
              </a:rPr>
              <a:t>Facebook begivenhed</a:t>
            </a:r>
          </a:p>
        </p:txBody>
      </p:sp>
    </p:spTree>
    <p:extLst>
      <p:ext uri="{BB962C8B-B14F-4D97-AF65-F5344CB8AC3E}">
        <p14:creationId xmlns:p14="http://schemas.microsoft.com/office/powerpoint/2010/main" val="27510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58</Words>
  <Application>Microsoft Office PowerPoint</Application>
  <PresentationFormat>A3-papir (297 x 420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Manrope</vt:lpstr>
      <vt:lpstr>Manrope ExtraBold</vt:lpstr>
      <vt:lpstr>Office-tema</vt:lpstr>
      <vt:lpstr>Gørlev Gruppes 40 års jubilæum  6. september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Klaus Mikkelsen</dc:creator>
  <cp:lastModifiedBy>Asbjørn Wieck-Nordahn</cp:lastModifiedBy>
  <cp:revision>8</cp:revision>
  <dcterms:created xsi:type="dcterms:W3CDTF">2025-06-26T19:15:03Z</dcterms:created>
  <dcterms:modified xsi:type="dcterms:W3CDTF">2025-08-27T15:16:57Z</dcterms:modified>
</cp:coreProperties>
</file>